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6" r:id="rId2"/>
    <p:sldId id="287" r:id="rId3"/>
    <p:sldId id="294" r:id="rId4"/>
    <p:sldId id="282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8" r:id="rId15"/>
  </p:sldIdLst>
  <p:sldSz cx="6840538" cy="69088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23C"/>
    <a:srgbClr val="4D9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3FD6-4EB5-4B82-88B7-79E6DA429A1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901825" y="1143000"/>
            <a:ext cx="3054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5881-03E6-4329-BA2B-7B6E435BF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901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30677"/>
            <a:ext cx="5814457" cy="2405286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628720"/>
            <a:ext cx="5130404" cy="1668027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832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986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7829"/>
            <a:ext cx="1474991" cy="585488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7829"/>
            <a:ext cx="4339466" cy="58548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159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962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22404"/>
            <a:ext cx="5899964" cy="2873868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623461"/>
            <a:ext cx="5899964" cy="1511299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291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39148"/>
            <a:ext cx="2907229" cy="4383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39148"/>
            <a:ext cx="2907229" cy="4383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062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7831"/>
            <a:ext cx="5899964" cy="133538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93616"/>
            <a:ext cx="2893868" cy="830015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523631"/>
            <a:ext cx="2893868" cy="3711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93616"/>
            <a:ext cx="2908120" cy="830015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523631"/>
            <a:ext cx="2908120" cy="3711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912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425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12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60587"/>
            <a:ext cx="2206252" cy="1612053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94741"/>
            <a:ext cx="3463022" cy="490972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72640"/>
            <a:ext cx="2206252" cy="3839822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689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60587"/>
            <a:ext cx="2206252" cy="1612053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94741"/>
            <a:ext cx="3463022" cy="490972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72640"/>
            <a:ext cx="2206252" cy="3839822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673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7831"/>
            <a:ext cx="5899964" cy="133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39148"/>
            <a:ext cx="5899964" cy="4383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403435"/>
            <a:ext cx="1539121" cy="36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1185-3D6A-4107-9CA5-DFC46082007D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403435"/>
            <a:ext cx="2308682" cy="36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403435"/>
            <a:ext cx="1539121" cy="36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C28B-65C0-4572-BDD2-38F591B41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3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soinfantilantioquia@gmail.com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145358"/>
            <a:ext cx="6840305" cy="6669602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0939" y="5653826"/>
            <a:ext cx="1223493" cy="1110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 flipH="1">
            <a:off x="123952" y="5967854"/>
            <a:ext cx="99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2421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" y="49784"/>
            <a:ext cx="6784848" cy="680923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26851" y="5679583"/>
            <a:ext cx="1199674" cy="1214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 flipH="1">
            <a:off x="187415" y="5968854"/>
            <a:ext cx="97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1452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" y="119888"/>
            <a:ext cx="6620256" cy="666902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26851" y="5589431"/>
            <a:ext cx="1238310" cy="13041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 flipH="1">
            <a:off x="187414" y="5930001"/>
            <a:ext cx="10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0111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" y="115466"/>
            <a:ext cx="6773069" cy="66930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0312" y="3307261"/>
            <a:ext cx="569130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Con la ayuda de tus padres, puedes hacer un video, grabar un audio, hacer un dibujo, tomar una foto explicando ¿Cómo te cuidas para cuidar a los demás?</a:t>
            </a:r>
          </a:p>
          <a:p>
            <a:pPr algn="just"/>
            <a:endParaRPr lang="es-MX" sz="2000" dirty="0"/>
          </a:p>
          <a:p>
            <a:pPr algn="just"/>
            <a:r>
              <a:rPr lang="es-MX" dirty="0" smtClean="0"/>
              <a:t>Envíalo al celular 3054655097, al correo </a:t>
            </a:r>
            <a:r>
              <a:rPr lang="es-MX" dirty="0" smtClean="0">
                <a:hlinkClick r:id="rId3"/>
              </a:rPr>
              <a:t>asoinfantilantioquia@gmail.com</a:t>
            </a:r>
            <a:r>
              <a:rPr lang="es-MX" dirty="0" smtClean="0"/>
              <a:t> o a la profe de tu centro infantil o preescolar.</a:t>
            </a:r>
          </a:p>
        </p:txBody>
      </p:sp>
      <p:sp>
        <p:nvSpPr>
          <p:cNvPr id="4" name="Elipse 3"/>
          <p:cNvSpPr/>
          <p:nvPr/>
        </p:nvSpPr>
        <p:spPr>
          <a:xfrm>
            <a:off x="101093" y="5615188"/>
            <a:ext cx="1173916" cy="12397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 flipH="1">
            <a:off x="161655" y="5917198"/>
            <a:ext cx="95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4902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59"/>
            <a:ext cx="6840538" cy="65298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43660" y="3328667"/>
            <a:ext cx="2314758" cy="133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Porque ….</a:t>
            </a:r>
          </a:p>
          <a:p>
            <a:endParaRPr lang="es-CO" dirty="0"/>
          </a:p>
          <a:p>
            <a:r>
              <a:rPr lang="es-CO" dirty="0" smtClean="0"/>
              <a:t>Nombre:… </a:t>
            </a:r>
          </a:p>
          <a:p>
            <a:endParaRPr lang="es-CO" sz="1347" dirty="0"/>
          </a:p>
          <a:p>
            <a:endParaRPr lang="es-CO" sz="1347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t="11641" r="20660" b="48379"/>
          <a:stretch/>
        </p:blipFill>
        <p:spPr>
          <a:xfrm>
            <a:off x="1169113" y="3003690"/>
            <a:ext cx="2191676" cy="2298448"/>
          </a:xfrm>
          <a:prstGeom prst="ellipse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6489" y="563000"/>
            <a:ext cx="5647560" cy="93706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68405" tIns="34203" rIns="68405" bIns="34203" numCol="1">
            <a:prstTxWarp prst="textArchUp">
              <a:avLst>
                <a:gd name="adj" fmla="val 10926154"/>
              </a:avLst>
            </a:prstTxWarp>
            <a:spAutoFit/>
          </a:bodyPr>
          <a:lstStyle/>
          <a:p>
            <a:pPr algn="ctr"/>
            <a:r>
              <a:rPr lang="es-ES" sz="3591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Mongolian Baiti" panose="03000500000000000000" pitchFamily="66" charset="0"/>
              </a:rPr>
              <a:t>SOY UN /UNA</a:t>
            </a:r>
            <a:endParaRPr lang="es-ES" sz="3591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Mongolian Baiti" panose="03000500000000000000" pitchFamily="66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2456" y="5409128"/>
            <a:ext cx="1418614" cy="1445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 flipH="1">
            <a:off x="123017" y="5830236"/>
            <a:ext cx="115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5892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" y="76530"/>
            <a:ext cx="6772501" cy="67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6840305" cy="6754953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786285" y="3377476"/>
            <a:ext cx="3932613" cy="245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bg1"/>
                </a:solidFill>
              </a:rPr>
              <a:t>L</a:t>
            </a:r>
            <a:r>
              <a:rPr lang="es-MX" sz="1400" dirty="0" smtClean="0">
                <a:solidFill>
                  <a:schemeClr val="bg1"/>
                </a:solidFill>
              </a:rPr>
              <a:t>os asociados a la AAEI podrán apropiarse de esta campaña, ubicando el logo de su institución en la parte inferior izquierda de cada pieza. </a:t>
            </a:r>
          </a:p>
          <a:p>
            <a:pPr algn="just"/>
            <a:endParaRPr lang="es-MX" sz="1400" dirty="0" smtClean="0">
              <a:solidFill>
                <a:schemeClr val="bg1"/>
              </a:solidFill>
            </a:endParaRPr>
          </a:p>
          <a:p>
            <a:pPr algn="just"/>
            <a:r>
              <a:rPr lang="es-MX" sz="1400" dirty="0" smtClean="0">
                <a:solidFill>
                  <a:schemeClr val="bg1"/>
                </a:solidFill>
              </a:rPr>
              <a:t>El objetivo es trabajar </a:t>
            </a:r>
            <a:r>
              <a:rPr lang="es-MX" sz="1400" dirty="0">
                <a:solidFill>
                  <a:schemeClr val="bg1"/>
                </a:solidFill>
              </a:rPr>
              <a:t>unidos </a:t>
            </a:r>
            <a:r>
              <a:rPr lang="es-MX" sz="1400" dirty="0" smtClean="0">
                <a:solidFill>
                  <a:schemeClr val="bg1"/>
                </a:solidFill>
              </a:rPr>
              <a:t>en una </a:t>
            </a:r>
            <a:r>
              <a:rPr lang="es-MX" sz="1400" dirty="0">
                <a:solidFill>
                  <a:schemeClr val="bg1"/>
                </a:solidFill>
              </a:rPr>
              <a:t>pedagogía </a:t>
            </a:r>
            <a:r>
              <a:rPr lang="es-MX" sz="1400" dirty="0" smtClean="0">
                <a:solidFill>
                  <a:schemeClr val="bg1"/>
                </a:solidFill>
              </a:rPr>
              <a:t> del autocuidado.</a:t>
            </a:r>
          </a:p>
          <a:p>
            <a:pPr algn="just"/>
            <a:endParaRPr lang="es-MX" sz="1400" dirty="0">
              <a:solidFill>
                <a:schemeClr val="bg1"/>
              </a:solidFill>
            </a:endParaRPr>
          </a:p>
          <a:p>
            <a:pPr algn="just"/>
            <a:r>
              <a:rPr lang="es-MX" sz="1400" dirty="0">
                <a:solidFill>
                  <a:prstClr val="white"/>
                </a:solidFill>
              </a:rPr>
              <a:t>La campaña incluye 12 piezas, 5 de ellas editables para trabajo con los niños, las familias y en redes sociales.</a:t>
            </a:r>
          </a:p>
          <a:p>
            <a:pPr algn="just"/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10939" y="5653826"/>
            <a:ext cx="1223493" cy="1110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 flipH="1">
            <a:off x="123952" y="5967854"/>
            <a:ext cx="99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8464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39712" cy="672388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05059" y="2911183"/>
            <a:ext cx="38996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bg1"/>
                </a:solidFill>
              </a:rPr>
              <a:t>Incluye </a:t>
            </a:r>
            <a:r>
              <a:rPr lang="es-MX" sz="1400" dirty="0" smtClean="0">
                <a:solidFill>
                  <a:schemeClr val="bg1"/>
                </a:solidFill>
              </a:rPr>
              <a:t>4 </a:t>
            </a:r>
            <a:r>
              <a:rPr lang="es-MX" sz="1400" dirty="0">
                <a:solidFill>
                  <a:schemeClr val="bg1"/>
                </a:solidFill>
              </a:rPr>
              <a:t>componentes</a:t>
            </a:r>
            <a:r>
              <a:rPr lang="es-MX" sz="14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es-MX" sz="1400" dirty="0">
              <a:solidFill>
                <a:schemeClr val="bg1"/>
              </a:solidFill>
            </a:endParaRPr>
          </a:p>
          <a:p>
            <a:pPr marL="213770" indent="-213770" algn="just">
              <a:buFontTx/>
              <a:buChar char="-"/>
            </a:pPr>
            <a:r>
              <a:rPr lang="es-MX" sz="1400" dirty="0" smtClean="0">
                <a:solidFill>
                  <a:schemeClr val="bg1"/>
                </a:solidFill>
              </a:rPr>
              <a:t>Preguntas que invitan </a:t>
            </a:r>
            <a:r>
              <a:rPr lang="es-MX" sz="1400" dirty="0">
                <a:solidFill>
                  <a:schemeClr val="bg1"/>
                </a:solidFill>
              </a:rPr>
              <a:t>a la reflexión </a:t>
            </a:r>
          </a:p>
          <a:p>
            <a:pPr marL="213770" indent="-213770" algn="just">
              <a:buFontTx/>
              <a:buChar char="-"/>
            </a:pPr>
            <a:r>
              <a:rPr lang="es-MX" sz="1400" dirty="0">
                <a:solidFill>
                  <a:schemeClr val="bg1"/>
                </a:solidFill>
              </a:rPr>
              <a:t>Recomendaciones para </a:t>
            </a:r>
            <a:r>
              <a:rPr lang="es-MX" sz="1400" dirty="0" smtClean="0">
                <a:solidFill>
                  <a:schemeClr val="bg1"/>
                </a:solidFill>
              </a:rPr>
              <a:t>prepararnos para </a:t>
            </a:r>
            <a:r>
              <a:rPr lang="es-MX" sz="1400" dirty="0">
                <a:solidFill>
                  <a:schemeClr val="bg1"/>
                </a:solidFill>
              </a:rPr>
              <a:t>la </a:t>
            </a:r>
            <a:r>
              <a:rPr lang="es-MX" sz="1400" dirty="0" smtClean="0">
                <a:solidFill>
                  <a:schemeClr val="bg1"/>
                </a:solidFill>
              </a:rPr>
              <a:t>nueva “normalidad”</a:t>
            </a:r>
            <a:endParaRPr lang="es-MX" sz="1400" dirty="0">
              <a:solidFill>
                <a:schemeClr val="bg1"/>
              </a:solidFill>
            </a:endParaRPr>
          </a:p>
          <a:p>
            <a:pPr marL="213770" indent="-213770" algn="just">
              <a:buFontTx/>
              <a:buChar char="-"/>
            </a:pPr>
            <a:r>
              <a:rPr lang="es-MX" sz="1400" dirty="0" smtClean="0">
                <a:solidFill>
                  <a:schemeClr val="bg1"/>
                </a:solidFill>
              </a:rPr>
              <a:t>Reconocimiento </a:t>
            </a:r>
            <a:r>
              <a:rPr lang="es-MX" sz="1400" dirty="0">
                <a:solidFill>
                  <a:schemeClr val="bg1"/>
                </a:solidFill>
              </a:rPr>
              <a:t>a los </a:t>
            </a:r>
            <a:r>
              <a:rPr lang="es-MX" sz="1400" dirty="0" smtClean="0">
                <a:solidFill>
                  <a:schemeClr val="bg1"/>
                </a:solidFill>
              </a:rPr>
              <a:t>superhéroes </a:t>
            </a:r>
            <a:r>
              <a:rPr lang="es-MX" sz="1400" dirty="0">
                <a:solidFill>
                  <a:schemeClr val="bg1"/>
                </a:solidFill>
              </a:rPr>
              <a:t>ciudadanos</a:t>
            </a:r>
          </a:p>
          <a:p>
            <a:pPr marL="213770" indent="-213770" algn="just">
              <a:buFontTx/>
              <a:buChar char="-"/>
            </a:pPr>
            <a:r>
              <a:rPr lang="es-MX" sz="1400" dirty="0" smtClean="0">
                <a:solidFill>
                  <a:schemeClr val="bg1"/>
                </a:solidFill>
              </a:rPr>
              <a:t>Participación: Videos, fotos, dibujos, historias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0939" y="5653826"/>
            <a:ext cx="1223493" cy="1110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 flipH="1">
            <a:off x="123952" y="5967854"/>
            <a:ext cx="99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911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" y="46736"/>
            <a:ext cx="6839712" cy="6815328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867679" y="2120822"/>
            <a:ext cx="5105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¿Estás poniendo en práctica las medidas de autocuidado </a:t>
            </a:r>
            <a:r>
              <a:rPr lang="es-MX" dirty="0"/>
              <a:t>(tapabocas, lavado de manos, distanciamiento </a:t>
            </a:r>
            <a:r>
              <a:rPr lang="es-MX" dirty="0" smtClean="0"/>
              <a:t>social, entre otras)?</a:t>
            </a:r>
            <a:endParaRPr lang="es-CO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¿Mantienes el aislamiento social evitando recibir visitas o visitando a otros sin necesidad? </a:t>
            </a:r>
          </a:p>
          <a:p>
            <a:pPr marL="285750" indent="-285750">
              <a:buFontTx/>
              <a:buChar char="-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¿Respetas las directrices de las autoridades para cuidarnos durante esta contingencia?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¿Eres crítico y selectivo con la información que recibes y comentas delante de los más pequeños?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4" name="Elipse 3"/>
          <p:cNvSpPr/>
          <p:nvPr/>
        </p:nvSpPr>
        <p:spPr>
          <a:xfrm>
            <a:off x="10939" y="5563673"/>
            <a:ext cx="1264069" cy="1200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 flipH="1">
            <a:off x="162589" y="5967854"/>
            <a:ext cx="99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1745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" y="0"/>
            <a:ext cx="6709855" cy="69088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01092" y="5743977"/>
            <a:ext cx="1173916" cy="1056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 flipH="1">
            <a:off x="214105" y="6029740"/>
            <a:ext cx="89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7035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" y="76952"/>
            <a:ext cx="6748685" cy="681666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9577" y="5747936"/>
            <a:ext cx="1148160" cy="11456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 flipH="1">
            <a:off x="162588" y="6000070"/>
            <a:ext cx="93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4088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" y="0"/>
            <a:ext cx="6739259" cy="69088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9577" y="5705341"/>
            <a:ext cx="1199674" cy="1214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 flipH="1">
            <a:off x="162587" y="5994612"/>
            <a:ext cx="97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3344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" y="-6154"/>
            <a:ext cx="6689838" cy="683768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9577" y="5666704"/>
            <a:ext cx="1199674" cy="1214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 flipH="1">
            <a:off x="162587" y="5955975"/>
            <a:ext cx="97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Inserta tu logo aquí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5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" y="83312"/>
            <a:ext cx="6620256" cy="6742176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26851" y="5679583"/>
            <a:ext cx="1199674" cy="1214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 flipH="1">
            <a:off x="187415" y="5968854"/>
            <a:ext cx="97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Inserta tu logo aquí </a:t>
            </a:r>
            <a:endParaRPr lang="es-CO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649423" y="6230464"/>
            <a:ext cx="387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800" dirty="0" smtClean="0">
                <a:solidFill>
                  <a:schemeClr val="bg1"/>
                </a:solidFill>
              </a:rPr>
              <a:t>En el preescolar/ colegio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4063</TotalTime>
  <Words>280</Words>
  <Application>Microsoft Office PowerPoint</Application>
  <PresentationFormat>Personalizado</PresentationFormat>
  <Paragraphs>39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Mongolian Baiti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201</cp:revision>
  <dcterms:created xsi:type="dcterms:W3CDTF">2020-06-22T14:57:17Z</dcterms:created>
  <dcterms:modified xsi:type="dcterms:W3CDTF">2020-07-28T01:20:31Z</dcterms:modified>
</cp:coreProperties>
</file>